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8083"/>
    <a:srgbClr val="FAFBFB"/>
    <a:srgbClr val="FDFEFE"/>
    <a:srgbClr val="D3DEE0"/>
    <a:srgbClr val="D1DDDE"/>
    <a:srgbClr val="6F6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5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CF33C-F5FB-46B6-96B7-BAD3A3A1200B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278A-619C-415B-8B17-E560821433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6930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FFBB6E4-9CCF-4DFE-AE91-8EF676FBF4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666"/>
            <a:ext cx="12189631" cy="685666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094EB71-9360-4492-8D51-8938FA5FB3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723" y="2601466"/>
            <a:ext cx="4336553" cy="394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88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DF6BE89-7814-44DB-B2A7-85E1E9C3BE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4" y="-23712"/>
            <a:ext cx="12189631" cy="685666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B4AE6D8-A365-4155-B107-5B7496322C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12" y="2636874"/>
            <a:ext cx="3538396" cy="321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1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AE2AC2C9-4CF2-4D75-8B9D-F7ADEF0940F0}"/>
              </a:ext>
            </a:extLst>
          </p:cNvPr>
          <p:cNvSpPr txBox="1"/>
          <p:nvPr userDrawn="1"/>
        </p:nvSpPr>
        <p:spPr>
          <a:xfrm>
            <a:off x="5647114" y="3341716"/>
            <a:ext cx="40205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200" dirty="0" err="1">
                <a:solidFill>
                  <a:srgbClr val="6F685B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Title</a:t>
            </a:r>
            <a:endParaRPr lang="fr-FR" sz="4200" dirty="0">
              <a:solidFill>
                <a:srgbClr val="6F685B"/>
              </a:solidFill>
              <a:latin typeface="Avenir Heavy" panose="020B0703020203020204" pitchFamily="34" charset="-78"/>
              <a:cs typeface="Avenir Heavy" panose="020B0703020203020204" pitchFamily="34" charset="-78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DC38D74-50AA-429F-B4AC-2B724EF47690}"/>
              </a:ext>
            </a:extLst>
          </p:cNvPr>
          <p:cNvSpPr txBox="1"/>
          <p:nvPr userDrawn="1"/>
        </p:nvSpPr>
        <p:spPr>
          <a:xfrm>
            <a:off x="4218017" y="4192385"/>
            <a:ext cx="6878782" cy="1662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4200" i="1" dirty="0">
                <a:solidFill>
                  <a:srgbClr val="6F685B"/>
                </a:solidFill>
                <a:latin typeface="Avenir LT Std 55 Roman" panose="020B0503020203020204" pitchFamily="34" charset="0"/>
                <a:cs typeface="Avenir Heavy" panose="020B0703020203020204" pitchFamily="34" charset="-78"/>
              </a:rPr>
              <a:t>Information – information – information – information – information - information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BE26200-DFD9-48BC-B0B1-5B173AE81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" y="-48090"/>
            <a:ext cx="12276307" cy="690542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542AE10-60F2-4121-8BCF-409A23B3C2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12" y="2636874"/>
            <a:ext cx="3538396" cy="321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8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868FE5B-2E61-45B5-BA87-7AFBC03E48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667"/>
            <a:ext cx="12189630" cy="685666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E4E5B89-9A8A-41F7-B01B-8F04AEAA3F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80" y="289724"/>
            <a:ext cx="2390743" cy="21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09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2B3F034-ADD2-4D1B-922F-39C3F74AF9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3" y="6098198"/>
            <a:ext cx="736233" cy="66963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66D5BA8-C9E8-4821-B1B1-E6E87738D94A}"/>
              </a:ext>
            </a:extLst>
          </p:cNvPr>
          <p:cNvSpPr txBox="1"/>
          <p:nvPr userDrawn="1"/>
        </p:nvSpPr>
        <p:spPr>
          <a:xfrm>
            <a:off x="11513129" y="6452962"/>
            <a:ext cx="7730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E213466-CCE6-4A79-93B9-0CCBC18CC569}" type="slidenum">
              <a:rPr lang="fr-FR" sz="1500" smtClean="0">
                <a:solidFill>
                  <a:srgbClr val="1A8083"/>
                </a:solidFill>
              </a:rPr>
              <a:pPr algn="ctr"/>
              <a:t>‹N°›</a:t>
            </a:fld>
            <a:endParaRPr lang="fr-FR" sz="1500" dirty="0">
              <a:solidFill>
                <a:srgbClr val="1A80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20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_logo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D21369-04AB-4A7D-8F31-8572C7EC601F}"/>
              </a:ext>
            </a:extLst>
          </p:cNvPr>
          <p:cNvSpPr/>
          <p:nvPr userDrawn="1"/>
        </p:nvSpPr>
        <p:spPr>
          <a:xfrm>
            <a:off x="131477" y="120117"/>
            <a:ext cx="11929046" cy="6617766"/>
          </a:xfrm>
          <a:prstGeom prst="rect">
            <a:avLst/>
          </a:prstGeom>
          <a:gradFill>
            <a:gsLst>
              <a:gs pos="100000">
                <a:srgbClr val="FAFBFB"/>
              </a:gs>
              <a:gs pos="0">
                <a:srgbClr val="D3DEE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2B3F034-ADD2-4D1B-922F-39C3F74AF9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77" y="6059954"/>
            <a:ext cx="736233" cy="66963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FF7ECF2-8D73-4004-AD92-CC914D05B909}"/>
              </a:ext>
            </a:extLst>
          </p:cNvPr>
          <p:cNvSpPr txBox="1"/>
          <p:nvPr userDrawn="1"/>
        </p:nvSpPr>
        <p:spPr>
          <a:xfrm>
            <a:off x="11513129" y="6452962"/>
            <a:ext cx="7730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E213466-CCE6-4A79-93B9-0CCBC18CC569}" type="slidenum">
              <a:rPr lang="fr-FR" sz="1500" smtClean="0">
                <a:solidFill>
                  <a:srgbClr val="1A8083"/>
                </a:solidFill>
              </a:rPr>
              <a:pPr algn="ctr"/>
              <a:t>‹N°›</a:t>
            </a:fld>
            <a:endParaRPr lang="fr-FR" sz="1500" dirty="0">
              <a:solidFill>
                <a:srgbClr val="1A80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07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BD653EB-F32E-4D23-9703-63867EAE9E8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-58189"/>
            <a:ext cx="12189631" cy="691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8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4" r:id="rId5"/>
    <p:sldLayoutId id="2147483655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150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CE89FBF-1ED6-4905-98F4-45EDD0425824}"/>
              </a:ext>
            </a:extLst>
          </p:cNvPr>
          <p:cNvSpPr txBox="1"/>
          <p:nvPr/>
        </p:nvSpPr>
        <p:spPr>
          <a:xfrm>
            <a:off x="5647114" y="3341716"/>
            <a:ext cx="40205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200" dirty="0">
                <a:solidFill>
                  <a:srgbClr val="6F685B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SESSION …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8BAAC6D-5DFE-4312-B250-1DE180FA0FF4}"/>
              </a:ext>
            </a:extLst>
          </p:cNvPr>
          <p:cNvSpPr txBox="1"/>
          <p:nvPr/>
        </p:nvSpPr>
        <p:spPr>
          <a:xfrm>
            <a:off x="4218017" y="4192385"/>
            <a:ext cx="6878782" cy="1662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4200" i="1" dirty="0">
                <a:solidFill>
                  <a:srgbClr val="6F685B"/>
                </a:solidFill>
                <a:latin typeface="Avenir LT Std 55 Roman" panose="020B0503020203020204" pitchFamily="34" charset="0"/>
                <a:cs typeface="Avenir Heavy" panose="020B0703020203020204" pitchFamily="34" charset="-78"/>
              </a:rPr>
              <a:t>Session </a:t>
            </a:r>
            <a:r>
              <a:rPr lang="fr-FR" sz="4200" i="1" dirty="0" err="1">
                <a:solidFill>
                  <a:srgbClr val="6F685B"/>
                </a:solidFill>
                <a:latin typeface="Avenir LT Std 55 Roman" panose="020B0503020203020204" pitchFamily="34" charset="0"/>
                <a:cs typeface="Avenir Heavy" panose="020B0703020203020204" pitchFamily="34" charset="-78"/>
              </a:rPr>
              <a:t>title</a:t>
            </a:r>
            <a:r>
              <a:rPr lang="fr-FR" sz="4200" i="1" dirty="0">
                <a:solidFill>
                  <a:srgbClr val="6F685B"/>
                </a:solidFill>
                <a:latin typeface="Avenir LT Std 55 Roman" panose="020B0503020203020204" pitchFamily="34" charset="0"/>
                <a:cs typeface="Avenir Heavy" panose="020B0703020203020204" pitchFamily="34" charset="-78"/>
              </a:rPr>
              <a:t>– session </a:t>
            </a:r>
            <a:r>
              <a:rPr lang="fr-FR" sz="4200" i="1" dirty="0" err="1">
                <a:solidFill>
                  <a:srgbClr val="6F685B"/>
                </a:solidFill>
                <a:latin typeface="Avenir LT Std 55 Roman" panose="020B0503020203020204" pitchFamily="34" charset="0"/>
                <a:cs typeface="Avenir Heavy" panose="020B0703020203020204" pitchFamily="34" charset="-78"/>
              </a:rPr>
              <a:t>title</a:t>
            </a:r>
            <a:r>
              <a:rPr lang="fr-FR" sz="4200" i="1" dirty="0">
                <a:solidFill>
                  <a:srgbClr val="6F685B"/>
                </a:solidFill>
                <a:latin typeface="Avenir LT Std 55 Roman" panose="020B0503020203020204" pitchFamily="34" charset="0"/>
                <a:cs typeface="Avenir Heavy" panose="020B0703020203020204" pitchFamily="34" charset="-78"/>
              </a:rPr>
              <a:t> – session </a:t>
            </a:r>
            <a:r>
              <a:rPr lang="fr-FR" sz="4200" i="1" dirty="0" err="1">
                <a:solidFill>
                  <a:srgbClr val="6F685B"/>
                </a:solidFill>
                <a:latin typeface="Avenir LT Std 55 Roman" panose="020B0503020203020204" pitchFamily="34" charset="0"/>
                <a:cs typeface="Avenir Heavy" panose="020B0703020203020204" pitchFamily="34" charset="-78"/>
              </a:rPr>
              <a:t>title</a:t>
            </a:r>
            <a:r>
              <a:rPr lang="fr-FR" sz="4200" i="1" dirty="0">
                <a:solidFill>
                  <a:srgbClr val="6F685B"/>
                </a:solidFill>
                <a:latin typeface="Avenir LT Std 55 Roman" panose="020B0503020203020204" pitchFamily="34" charset="0"/>
                <a:cs typeface="Avenir Heavy" panose="020B0703020203020204" pitchFamily="34" charset="-78"/>
              </a:rPr>
              <a:t> – session </a:t>
            </a:r>
            <a:r>
              <a:rPr lang="fr-FR" sz="4200" i="1" dirty="0" err="1">
                <a:solidFill>
                  <a:srgbClr val="6F685B"/>
                </a:solidFill>
                <a:latin typeface="Avenir LT Std 55 Roman" panose="020B0503020203020204" pitchFamily="34" charset="0"/>
                <a:cs typeface="Avenir Heavy" panose="020B0703020203020204" pitchFamily="34" charset="-78"/>
              </a:rPr>
              <a:t>title</a:t>
            </a:r>
            <a:r>
              <a:rPr lang="fr-FR" sz="4200" i="1" dirty="0">
                <a:solidFill>
                  <a:srgbClr val="6F685B"/>
                </a:solidFill>
                <a:latin typeface="Avenir LT Std 55 Roman" panose="020B0503020203020204" pitchFamily="34" charset="0"/>
                <a:cs typeface="Avenir Heavy" panose="020B0703020203020204" pitchFamily="34" charset="-78"/>
              </a:rPr>
              <a:t> – session </a:t>
            </a:r>
            <a:r>
              <a:rPr lang="fr-FR" sz="4200" i="1" dirty="0" err="1">
                <a:solidFill>
                  <a:srgbClr val="6F685B"/>
                </a:solidFill>
                <a:latin typeface="Avenir LT Std 55 Roman" panose="020B0503020203020204" pitchFamily="34" charset="0"/>
                <a:cs typeface="Avenir Heavy" panose="020B0703020203020204" pitchFamily="34" charset="-78"/>
              </a:rPr>
              <a:t>title</a:t>
            </a:r>
            <a:r>
              <a:rPr lang="fr-FR" sz="4200" i="1" dirty="0">
                <a:solidFill>
                  <a:srgbClr val="6F685B"/>
                </a:solidFill>
                <a:latin typeface="Avenir LT Std 55 Roman" panose="020B0503020203020204" pitchFamily="34" charset="0"/>
                <a:cs typeface="Avenir Heavy" panose="020B0703020203020204" pitchFamily="34" charset="-78"/>
              </a:rPr>
              <a:t> –session </a:t>
            </a:r>
            <a:r>
              <a:rPr lang="fr-FR" sz="4200" i="1" dirty="0" err="1">
                <a:solidFill>
                  <a:srgbClr val="6F685B"/>
                </a:solidFill>
                <a:latin typeface="Avenir LT Std 55 Roman" panose="020B0503020203020204" pitchFamily="34" charset="0"/>
                <a:cs typeface="Avenir Heavy" panose="020B0703020203020204" pitchFamily="34" charset="-78"/>
              </a:rPr>
              <a:t>title</a:t>
            </a:r>
            <a:endParaRPr lang="fr-FR" sz="4200" i="1" dirty="0">
              <a:solidFill>
                <a:srgbClr val="6F685B"/>
              </a:solidFill>
              <a:latin typeface="Avenir LT Std 55 Roman" panose="020B0503020203020204" pitchFamily="34" charset="0"/>
              <a:cs typeface="Avenir Heavy" panose="020B0703020203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2357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F927F0A-CE9D-49B5-BE65-1AC37D9CBDA4}"/>
              </a:ext>
            </a:extLst>
          </p:cNvPr>
          <p:cNvSpPr txBox="1"/>
          <p:nvPr/>
        </p:nvSpPr>
        <p:spPr>
          <a:xfrm>
            <a:off x="4370417" y="3608805"/>
            <a:ext cx="6878782" cy="1662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4200" i="1" dirty="0">
                <a:solidFill>
                  <a:srgbClr val="6F685B"/>
                </a:solidFill>
                <a:latin typeface="Avenir LT Std 55 Roman" panose="020B0503020203020204" pitchFamily="34" charset="0"/>
                <a:cs typeface="Avenir Heavy" panose="020B0703020203020204" pitchFamily="34" charset="-78"/>
              </a:rPr>
              <a:t>Information, information, information, information, </a:t>
            </a:r>
          </a:p>
          <a:p>
            <a:pPr algn="ctr">
              <a:lnSpc>
                <a:spcPct val="80000"/>
              </a:lnSpc>
            </a:pPr>
            <a:r>
              <a:rPr lang="fr-FR" sz="4200" i="1" dirty="0">
                <a:solidFill>
                  <a:srgbClr val="6F685B"/>
                </a:solidFill>
                <a:latin typeface="Avenir LT Std 55 Roman" panose="020B0503020203020204" pitchFamily="34" charset="0"/>
                <a:cs typeface="Avenir Heavy" panose="020B0703020203020204" pitchFamily="34" charset="-78"/>
              </a:rPr>
              <a:t>information, information</a:t>
            </a:r>
          </a:p>
        </p:txBody>
      </p:sp>
    </p:spTree>
    <p:extLst>
      <p:ext uri="{BB962C8B-B14F-4D97-AF65-F5344CB8AC3E}">
        <p14:creationId xmlns:p14="http://schemas.microsoft.com/office/powerpoint/2010/main" val="226938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B2958E4-6F4F-4D14-B6B0-F037FF335EB9}"/>
              </a:ext>
            </a:extLst>
          </p:cNvPr>
          <p:cNvSpPr txBox="1"/>
          <p:nvPr/>
        </p:nvSpPr>
        <p:spPr>
          <a:xfrm>
            <a:off x="914399" y="2953877"/>
            <a:ext cx="10363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200" dirty="0" err="1">
                <a:solidFill>
                  <a:srgbClr val="6F685B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Presentation</a:t>
            </a:r>
            <a:r>
              <a:rPr lang="fr-FR" sz="4200" dirty="0">
                <a:solidFill>
                  <a:srgbClr val="6F685B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 </a:t>
            </a:r>
            <a:r>
              <a:rPr lang="fr-FR" sz="4200" dirty="0" err="1">
                <a:solidFill>
                  <a:srgbClr val="6F685B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title</a:t>
            </a:r>
            <a:r>
              <a:rPr lang="fr-FR" sz="4200" dirty="0">
                <a:solidFill>
                  <a:srgbClr val="6F685B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, </a:t>
            </a:r>
            <a:r>
              <a:rPr lang="fr-FR" sz="4200" dirty="0" err="1">
                <a:solidFill>
                  <a:srgbClr val="6F685B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Presentation</a:t>
            </a:r>
            <a:r>
              <a:rPr lang="fr-FR" sz="4200" dirty="0">
                <a:solidFill>
                  <a:srgbClr val="6F685B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 </a:t>
            </a:r>
            <a:r>
              <a:rPr lang="fr-FR" sz="4200" dirty="0" err="1">
                <a:solidFill>
                  <a:srgbClr val="6F685B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title</a:t>
            </a:r>
            <a:r>
              <a:rPr lang="fr-FR" sz="4200" dirty="0">
                <a:solidFill>
                  <a:srgbClr val="6F685B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, </a:t>
            </a:r>
            <a:r>
              <a:rPr lang="fr-FR" sz="4200" dirty="0" err="1">
                <a:solidFill>
                  <a:srgbClr val="6F685B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Presentation</a:t>
            </a:r>
            <a:r>
              <a:rPr lang="fr-FR" sz="4200" dirty="0">
                <a:solidFill>
                  <a:srgbClr val="6F685B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 </a:t>
            </a:r>
            <a:r>
              <a:rPr lang="fr-FR" sz="4200" dirty="0" err="1">
                <a:solidFill>
                  <a:srgbClr val="6F685B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title</a:t>
            </a:r>
            <a:r>
              <a:rPr lang="fr-FR" sz="4200" dirty="0">
                <a:solidFill>
                  <a:srgbClr val="6F685B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, </a:t>
            </a:r>
            <a:r>
              <a:rPr lang="fr-FR" sz="4200" dirty="0" err="1">
                <a:solidFill>
                  <a:srgbClr val="6F685B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Presentation</a:t>
            </a:r>
            <a:r>
              <a:rPr lang="fr-FR" sz="4200" dirty="0">
                <a:solidFill>
                  <a:srgbClr val="6F685B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 </a:t>
            </a:r>
            <a:r>
              <a:rPr lang="fr-FR" sz="4200" dirty="0" err="1">
                <a:solidFill>
                  <a:srgbClr val="6F685B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title</a:t>
            </a:r>
            <a:r>
              <a:rPr lang="fr-FR" sz="4200" dirty="0">
                <a:solidFill>
                  <a:srgbClr val="6F685B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, </a:t>
            </a:r>
            <a:r>
              <a:rPr lang="fr-FR" sz="4200" dirty="0" err="1">
                <a:solidFill>
                  <a:srgbClr val="6F685B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Presentation</a:t>
            </a:r>
            <a:r>
              <a:rPr lang="fr-FR" sz="4200" dirty="0">
                <a:solidFill>
                  <a:srgbClr val="6F685B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 </a:t>
            </a:r>
            <a:r>
              <a:rPr lang="fr-FR" sz="4200" dirty="0" err="1">
                <a:solidFill>
                  <a:srgbClr val="6F685B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title</a:t>
            </a:r>
            <a:r>
              <a:rPr lang="fr-FR" sz="4200" dirty="0">
                <a:solidFill>
                  <a:srgbClr val="6F685B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, </a:t>
            </a:r>
            <a:r>
              <a:rPr lang="fr-FR" sz="4200" dirty="0" err="1">
                <a:solidFill>
                  <a:srgbClr val="6F685B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Presentation</a:t>
            </a:r>
            <a:r>
              <a:rPr lang="fr-FR" sz="4200" dirty="0">
                <a:solidFill>
                  <a:srgbClr val="6F685B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 </a:t>
            </a:r>
            <a:r>
              <a:rPr lang="fr-FR" sz="4200" dirty="0" err="1">
                <a:solidFill>
                  <a:srgbClr val="6F685B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title</a:t>
            </a:r>
            <a:endParaRPr lang="fr-FR" sz="4200" dirty="0">
              <a:solidFill>
                <a:srgbClr val="6F685B"/>
              </a:solidFill>
              <a:latin typeface="Avenir Heavy" panose="020B0703020203020204" pitchFamily="34" charset="-78"/>
              <a:cs typeface="Avenir Heavy" panose="020B0703020203020204" pitchFamily="34" charset="-78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07A244D-C9E5-4C9C-ACA6-9E62C46FF9C4}"/>
              </a:ext>
            </a:extLst>
          </p:cNvPr>
          <p:cNvSpPr txBox="1"/>
          <p:nvPr/>
        </p:nvSpPr>
        <p:spPr>
          <a:xfrm>
            <a:off x="2656609" y="5325847"/>
            <a:ext cx="6878782" cy="398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2400" b="1" i="1" dirty="0">
                <a:solidFill>
                  <a:srgbClr val="6F685B"/>
                </a:solidFill>
                <a:latin typeface="Avenir LT Std 55 Roman" panose="020B0503020203020204" pitchFamily="34" charset="0"/>
                <a:cs typeface="Avenir Heavy" panose="020B0703020203020204" pitchFamily="34" charset="-78"/>
              </a:rPr>
              <a:t>Name - </a:t>
            </a:r>
            <a:r>
              <a:rPr lang="fr-FR" sz="2400" b="0" i="1" dirty="0">
                <a:solidFill>
                  <a:srgbClr val="6F685B"/>
                </a:solidFill>
                <a:latin typeface="Avenir LT Std 55 Roman" panose="020B0503020203020204" pitchFamily="34" charset="0"/>
                <a:cs typeface="Avenir Heavy" panose="020B0703020203020204" pitchFamily="34" charset="-78"/>
              </a:rPr>
              <a:t>Affiliation</a:t>
            </a:r>
            <a:endParaRPr lang="fr-FR" sz="2400" b="1" i="1" dirty="0">
              <a:solidFill>
                <a:srgbClr val="6F685B"/>
              </a:solidFill>
              <a:latin typeface="Avenir LT Std 55 Roman" panose="020B0503020203020204" pitchFamily="34" charset="0"/>
              <a:cs typeface="Avenir Heavy" panose="020B0703020203020204" pitchFamily="34" charset="-78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CA766A8-6C80-435B-B9F0-D6DDF227E585}"/>
              </a:ext>
            </a:extLst>
          </p:cNvPr>
          <p:cNvSpPr txBox="1"/>
          <p:nvPr/>
        </p:nvSpPr>
        <p:spPr>
          <a:xfrm>
            <a:off x="2656608" y="6277055"/>
            <a:ext cx="68787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2000" b="0" i="1" dirty="0">
                <a:solidFill>
                  <a:srgbClr val="6F685B"/>
                </a:solidFill>
                <a:latin typeface="Avenir LT Std 55 Roman" panose="020B0503020203020204" pitchFamily="34" charset="0"/>
                <a:cs typeface="Avenir Heavy" panose="020B0703020203020204" pitchFamily="34" charset="-78"/>
              </a:rPr>
              <a:t>Date – Session n°</a:t>
            </a:r>
          </a:p>
        </p:txBody>
      </p:sp>
    </p:spTree>
    <p:extLst>
      <p:ext uri="{BB962C8B-B14F-4D97-AF65-F5344CB8AC3E}">
        <p14:creationId xmlns:p14="http://schemas.microsoft.com/office/powerpoint/2010/main" val="3531182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40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3318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55</Words>
  <Application>Microsoft Office PowerPoint</Application>
  <PresentationFormat>Grand écran</PresentationFormat>
  <Paragraphs>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Avenir Heavy</vt:lpstr>
      <vt:lpstr>Avenir LT Std 55 Roman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Andrea Julien</dc:creator>
  <cp:lastModifiedBy>Andrea Julien</cp:lastModifiedBy>
  <cp:revision>16</cp:revision>
  <dcterms:created xsi:type="dcterms:W3CDTF">2025-09-22T07:05:50Z</dcterms:created>
  <dcterms:modified xsi:type="dcterms:W3CDTF">2025-10-02T08:48:34Z</dcterms:modified>
</cp:coreProperties>
</file>